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4"/>
  </p:sldMasterIdLst>
  <p:notesMasterIdLst>
    <p:notesMasterId r:id="rId13"/>
  </p:notesMasterIdLst>
  <p:handoutMasterIdLst>
    <p:handoutMasterId r:id="rId14"/>
  </p:handoutMasterIdLst>
  <p:sldIdLst>
    <p:sldId id="256" r:id="rId5"/>
    <p:sldId id="269" r:id="rId6"/>
    <p:sldId id="275" r:id="rId7"/>
    <p:sldId id="274" r:id="rId8"/>
    <p:sldId id="270"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35" autoAdjust="0"/>
  </p:normalViewPr>
  <p:slideViewPr>
    <p:cSldViewPr snapToGrid="0">
      <p:cViewPr>
        <p:scale>
          <a:sx n="89" d="100"/>
          <a:sy n="89" d="100"/>
        </p:scale>
        <p:origin x="-126" y="-16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76F6619-D40A-4F80-9793-0966222F7E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469F8D3D-6614-4795-9F62-45A513345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1C772-9A4E-41B8-AFA2-98ED321DB4A6}" type="datetimeFigureOut">
              <a:rPr lang="en-US" smtClean="0"/>
              <a:t>6/15/2026</a:t>
            </a:fld>
            <a:endParaRPr lang="en-US" dirty="0"/>
          </a:p>
        </p:txBody>
      </p:sp>
      <p:sp>
        <p:nvSpPr>
          <p:cNvPr id="4" name="Footer Placeholder 3">
            <a:extLst>
              <a:ext uri="{FF2B5EF4-FFF2-40B4-BE49-F238E27FC236}">
                <a16:creationId xmlns="" xmlns:a16="http://schemas.microsoft.com/office/drawing/2014/main" id="{D7359F01-2F94-45B7-934F-417D3F930E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02D99601-88E4-466A-922A-716DC698C6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1856DE-02AF-4D3A-A7DF-F957F55EF3F7}" type="slidenum">
              <a:rPr lang="en-US" smtClean="0"/>
              <a:t>‹#›</a:t>
            </a:fld>
            <a:endParaRPr lang="en-US" dirty="0"/>
          </a:p>
        </p:txBody>
      </p:sp>
    </p:spTree>
    <p:extLst>
      <p:ext uri="{BB962C8B-B14F-4D97-AF65-F5344CB8AC3E}">
        <p14:creationId xmlns:p14="http://schemas.microsoft.com/office/powerpoint/2010/main" val="81023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59A1B-68CC-4822-B53F-ABB4D5826619}" type="datetimeFigureOut">
              <a:rPr lang="en-US" smtClean="0"/>
              <a:t>6/15/2026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95845-AB23-429F-BB6B-BB634305DF1D}" type="slidenum">
              <a:rPr lang="en-US" smtClean="0"/>
              <a:t>‹#›</a:t>
            </a:fld>
            <a:endParaRPr lang="en-US" dirty="0"/>
          </a:p>
        </p:txBody>
      </p:sp>
    </p:spTree>
    <p:extLst>
      <p:ext uri="{BB962C8B-B14F-4D97-AF65-F5344CB8AC3E}">
        <p14:creationId xmlns:p14="http://schemas.microsoft.com/office/powerpoint/2010/main" val="206750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1</a:t>
            </a:fld>
            <a:endParaRPr lang="en-US" dirty="0"/>
          </a:p>
        </p:txBody>
      </p:sp>
    </p:spTree>
    <p:extLst>
      <p:ext uri="{BB962C8B-B14F-4D97-AF65-F5344CB8AC3E}">
        <p14:creationId xmlns:p14="http://schemas.microsoft.com/office/powerpoint/2010/main" val="150520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6/15/2026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6/15/2026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305" y="10"/>
            <a:ext cx="12191695" cy="6857990"/>
          </a:xfrm>
          <a:prstGeom prst="rect">
            <a:avLst/>
          </a:prstGeom>
        </p:spPr>
      </p:pic>
      <p:sp>
        <p:nvSpPr>
          <p:cNvPr id="34" name="Rectangle 33">
            <a:extLst>
              <a:ext uri="{FF2B5EF4-FFF2-40B4-BE49-F238E27FC236}">
                <a16:creationId xmlns="" xmlns:a16="http://schemas.microsoft.com/office/drawing/2014/main" id="{A4092ECB-D375-4A85-AD6E-85644D2A9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08BDDBEB-2A0E-4470-BE29-A528A3A60875}"/>
              </a:ext>
            </a:extLst>
          </p:cNvPr>
          <p:cNvSpPr>
            <a:spLocks noGrp="1"/>
          </p:cNvSpPr>
          <p:nvPr>
            <p:ph type="ctrTitle"/>
          </p:nvPr>
        </p:nvSpPr>
        <p:spPr>
          <a:xfrm>
            <a:off x="1196351" y="3236470"/>
            <a:ext cx="6829044" cy="1252601"/>
          </a:xfrm>
        </p:spPr>
        <p:txBody>
          <a:bodyPr>
            <a:normAutofit fontScale="90000"/>
          </a:bodyPr>
          <a:lstStyle/>
          <a:p>
            <a:r>
              <a:rPr lang="lt-LT" sz="4400" dirty="0" err="1" smtClean="0">
                <a:solidFill>
                  <a:schemeClr val="bg1"/>
                </a:solidFill>
              </a:rPr>
              <a:t>Exlibrisas</a:t>
            </a:r>
            <a:r>
              <a:rPr lang="lt-LT" sz="4400" dirty="0" smtClean="0">
                <a:solidFill>
                  <a:schemeClr val="bg1"/>
                </a:solidFill>
              </a:rPr>
              <a:t> </a:t>
            </a:r>
            <a:r>
              <a:rPr lang="lt-LT" sz="4400" dirty="0">
                <a:solidFill>
                  <a:schemeClr val="bg1"/>
                </a:solidFill>
              </a:rPr>
              <a:t>(knygos ženklas)</a:t>
            </a:r>
            <a:endParaRPr lang="ru-RU" sz="4100" dirty="0">
              <a:solidFill>
                <a:schemeClr val="bg1"/>
              </a:solidFill>
            </a:endParaRPr>
          </a:p>
        </p:txBody>
      </p:sp>
      <p:cxnSp>
        <p:nvCxnSpPr>
          <p:cNvPr id="36" name="Straight Connector 35">
            <a:extLst>
              <a:ext uri="{FF2B5EF4-FFF2-40B4-BE49-F238E27FC236}">
                <a16:creationId xmlns="" xmlns:a16="http://schemas.microsoft.com/office/drawing/2014/main" id="{B6C1711D-6DAC-4FE1-B7B6-AC8A81B84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101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63471"/>
            <a:ext cx="11840705" cy="1472339"/>
          </a:xfrm>
        </p:spPr>
        <p:txBody>
          <a:bodyPr>
            <a:normAutofit/>
          </a:bodyPr>
          <a:lstStyle/>
          <a:p>
            <a:r>
              <a:rPr lang="lt-LT" sz="2400" dirty="0" smtClean="0"/>
              <a:t>Tikslas</a:t>
            </a:r>
            <a:r>
              <a:rPr lang="lt-LT" sz="2400" dirty="0"/>
              <a:t>. Sukurti ne mažiau, kaip tris </a:t>
            </a:r>
            <a:r>
              <a:rPr lang="lt-LT" sz="2400" dirty="0" err="1"/>
              <a:t>exlibriso</a:t>
            </a:r>
            <a:r>
              <a:rPr lang="lt-LT" sz="2400" dirty="0"/>
              <a:t> eskizus. Mokytis nedideliame popieriaus formate, naudojant figūrą, ornamentą, ar kitas vaizdavimo priemones bei šriftą, sukurti nesudėtingos kompozicijos knygos ženklą </a:t>
            </a:r>
          </a:p>
        </p:txBody>
      </p:sp>
      <p:sp>
        <p:nvSpPr>
          <p:cNvPr id="3" name="Content Placeholder 2"/>
          <p:cNvSpPr>
            <a:spLocks noGrp="1"/>
          </p:cNvSpPr>
          <p:nvPr>
            <p:ph idx="1"/>
          </p:nvPr>
        </p:nvSpPr>
        <p:spPr>
          <a:xfrm>
            <a:off x="495946" y="2138766"/>
            <a:ext cx="11205274" cy="2898185"/>
          </a:xfrm>
        </p:spPr>
        <p:txBody>
          <a:bodyPr/>
          <a:lstStyle/>
          <a:p>
            <a:r>
              <a:rPr lang="lt-LT" dirty="0"/>
              <a:t>Priemonės : popierius, juodas </a:t>
            </a:r>
            <a:r>
              <a:rPr lang="lt-LT"/>
              <a:t>pieštukas </a:t>
            </a:r>
            <a:endParaRPr lang="lt-LT" smtClean="0"/>
          </a:p>
          <a:p>
            <a:r>
              <a:rPr lang="lt-LT" smtClean="0"/>
              <a:t>Darbo </a:t>
            </a:r>
            <a:r>
              <a:rPr lang="lt-LT" dirty="0"/>
              <a:t>eiga :kuriant eskizus būtinai piešinyje turi atsirasti užrašas </a:t>
            </a:r>
            <a:r>
              <a:rPr lang="lt-LT" dirty="0" err="1"/>
              <a:t>Ex</a:t>
            </a:r>
            <a:r>
              <a:rPr lang="lt-LT" dirty="0"/>
              <a:t> </a:t>
            </a:r>
            <a:r>
              <a:rPr lang="lt-LT" dirty="0" err="1"/>
              <a:t>Libris</a:t>
            </a:r>
            <a:r>
              <a:rPr lang="lt-LT" dirty="0"/>
              <a:t> ir vardas arba inicialai kam jis skirtas. Piešinys, jei skiriate artimam žmogui, turi atspindėti jo pomėgius, charakterį.</a:t>
            </a:r>
          </a:p>
        </p:txBody>
      </p:sp>
    </p:spTree>
    <p:extLst>
      <p:ext uri="{BB962C8B-B14F-4D97-AF65-F5344CB8AC3E}">
        <p14:creationId xmlns:p14="http://schemas.microsoft.com/office/powerpoint/2010/main" val="107382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Superekslibrisas</a:t>
            </a:r>
            <a:endParaRPr lang="lt-LT" dirty="0"/>
          </a:p>
        </p:txBody>
      </p:sp>
      <p:sp>
        <p:nvSpPr>
          <p:cNvPr id="3" name="Content Placeholder 2"/>
          <p:cNvSpPr>
            <a:spLocks noGrp="1"/>
          </p:cNvSpPr>
          <p:nvPr>
            <p:ph idx="1"/>
          </p:nvPr>
        </p:nvSpPr>
        <p:spPr/>
        <p:txBody>
          <a:bodyPr/>
          <a:lstStyle/>
          <a:p>
            <a:r>
              <a:rPr lang="lt-LT" b="1" dirty="0" err="1"/>
              <a:t>Superekslibrisas</a:t>
            </a:r>
            <a:r>
              <a:rPr lang="lt-LT" dirty="0"/>
              <a:t> – (</a:t>
            </a:r>
            <a:r>
              <a:rPr lang="lt-LT" dirty="0" err="1" smtClean="0"/>
              <a:t>lot</a:t>
            </a:r>
            <a:r>
              <a:rPr lang="lt-LT" dirty="0" smtClean="0"/>
              <a:t>.</a:t>
            </a:r>
            <a:r>
              <a:rPr lang="lt-LT" dirty="0"/>
              <a:t> </a:t>
            </a:r>
            <a:r>
              <a:rPr lang="lt-LT" i="1" dirty="0" err="1"/>
              <a:t>super</a:t>
            </a:r>
            <a:r>
              <a:rPr lang="lt-LT" dirty="0"/>
              <a:t> – virš + ekslibrisas), ekslibrisas, atspaudas knygos viršelyje arba nugarėlėje. Paprastai sudarytas iš knygos savininko herbo (arba jo motyvų) ir monogramos piešinio. Dažnai spalvotas, paauksuotas, įspaustas metalo spaudais. Atsirado XV a. Vokietijoje, XIX a. ėmė nykti. Lietuvoje kurtas nuo XVI a. pr.</a:t>
            </a:r>
          </a:p>
        </p:txBody>
      </p:sp>
    </p:spTree>
    <p:extLst>
      <p:ext uri="{BB962C8B-B14F-4D97-AF65-F5344CB8AC3E}">
        <p14:creationId xmlns:p14="http://schemas.microsoft.com/office/powerpoint/2010/main" val="322900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Ekslibrisas tai </a:t>
            </a:r>
            <a:endParaRPr lang="lt-LT" dirty="0"/>
          </a:p>
        </p:txBody>
      </p:sp>
      <p:sp>
        <p:nvSpPr>
          <p:cNvPr id="3" name="Content Placeholder 2"/>
          <p:cNvSpPr>
            <a:spLocks noGrp="1"/>
          </p:cNvSpPr>
          <p:nvPr>
            <p:ph idx="1"/>
          </p:nvPr>
        </p:nvSpPr>
        <p:spPr/>
        <p:txBody>
          <a:bodyPr>
            <a:normAutofit fontScale="77500" lnSpcReduction="20000"/>
          </a:bodyPr>
          <a:lstStyle/>
          <a:p>
            <a:r>
              <a:rPr lang="lt-LT" dirty="0"/>
              <a:t>Ekslibrisas – knygos ženklas, žymintis jos savininką. Tai nedidelis tiražuojamas lapelis, klijuojamas viršelio vidinėje pusėje. Jame būna knygos savininko vardas arba institucijos pavadinimas, piešinys, kartais specialus tekstas. Savita ekslibriso atmaina yra </a:t>
            </a:r>
            <a:r>
              <a:rPr lang="lt-LT" dirty="0" err="1" smtClean="0"/>
              <a:t>superekslibrisas</a:t>
            </a:r>
            <a:r>
              <a:rPr lang="lt-LT" dirty="0" smtClean="0"/>
              <a:t>.</a:t>
            </a:r>
          </a:p>
          <a:p>
            <a:r>
              <a:rPr lang="lt-LT" dirty="0"/>
              <a:t>Iš pradžių buvo spausdinamas medžio ir vario raižinių, vėliau – ir kt. grafikos technika. Atsirado XV a. Vokietijoje. Lietuvoje – XVI a., pradėjus plisti spausdintoms knygoms. Daug ekslibrisų sukūrė XX a. Lietuvos grafikai. XX a. II pusėje didėjant formatui ekslibrisas netenka taikomosios paskirties ir tampa savarankišku smulkiosios grafikos kūriniu. Nuo 1960 nuolatos rengiamos respublikinės bendro pobūdžio ir teminės ekslibriso parodos, nuo 1977 – tarptautinės Vilniaus ekslibrio bienalės, skelbiami konkursai svarbioms kultūros sukaktims paminėti.</a:t>
            </a:r>
          </a:p>
          <a:p>
            <a:r>
              <a:rPr lang="lt-LT" dirty="0"/>
              <a:t>Seniausias ekslibrisas, darytas Lietuvoje – 1671 m. vario raižinys su lotynišku užrašu didiko B. Radvilos knygoms. Pirmuoju lietuvišku ekslibrisus laikomas XIX a. </a:t>
            </a:r>
            <a:r>
              <a:rPr lang="lt-LT" dirty="0" err="1"/>
              <a:t>pab</a:t>
            </a:r>
            <a:r>
              <a:rPr lang="lt-LT" dirty="0"/>
              <a:t>. ar XX a. pr. nežinomo autoriaus sukurtas ekslibrisas J. Tumui – Vaižgantui.</a:t>
            </a:r>
          </a:p>
        </p:txBody>
      </p:sp>
    </p:spTree>
    <p:extLst>
      <p:ext uri="{BB962C8B-B14F-4D97-AF65-F5344CB8AC3E}">
        <p14:creationId xmlns:p14="http://schemas.microsoft.com/office/powerpoint/2010/main" val="78161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481840"/>
          </a:xfrm>
        </p:spPr>
        <p:txBody>
          <a:bodyPr>
            <a:normAutofit fontScale="90000"/>
          </a:bodyPr>
          <a:lstStyle/>
          <a:p>
            <a:r>
              <a:rPr lang="lt-LT" dirty="0" smtClean="0"/>
              <a:t>Pavyzdžiai:</a:t>
            </a:r>
            <a:endParaRPr lang="lt-LT" dirty="0"/>
          </a:p>
        </p:txBody>
      </p:sp>
      <p:pic>
        <p:nvPicPr>
          <p:cNvPr id="1026" name="Picture 2" descr="LIETUVOS EKSLIBRISUI – 500: tarptautinio forumo medžiaga by Šiaulių  apskrities Povilo Višinskio viešoji biblioteka - Issu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502" y="1286360"/>
            <a:ext cx="3692545" cy="5385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 LIBRIS - EKSLIBRIS.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11" y="1286360"/>
            <a:ext cx="5067353" cy="53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6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 LIBRIS - EKSLIBRIS.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36" y="565419"/>
            <a:ext cx="4762500" cy="6052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 libris Vilnius / PF 1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41" y="565418"/>
            <a:ext cx="5467350" cy="605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7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Ex Libris II by Oleksandr Tovarkov on Drib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95" y="448616"/>
            <a:ext cx="4679897" cy="61846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eržiūra - LIM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466" y="266927"/>
            <a:ext cx="6181725" cy="654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30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 libris издательство &quot;Книг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98" y="1090421"/>
            <a:ext cx="3781586" cy="55131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veikiname 2021 m. Trakų istorijos muziejuje skelbto tarptautinio  ekslibrisų konkurso ,,Trakams –700. Tapatybės beieškant: trakiečio DNR“  nugalėtoj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919" y="998722"/>
            <a:ext cx="5508302" cy="569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30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66149D09-4C9D-4986-9921-BE69442B72F7}">
  <ds:schemaRefs>
    <ds:schemaRef ds:uri="http://schemas.microsoft.com/sharepoint/v3/contenttype/forms"/>
  </ds:schemaRefs>
</ds:datastoreItem>
</file>

<file path=customXml/itemProps2.xml><?xml version="1.0" encoding="utf-8"?>
<ds:datastoreItem xmlns:ds="http://schemas.openxmlformats.org/officeDocument/2006/customXml" ds:itemID="{FBF27F17-F7E2-4ABC-8FD6-FB2C5955A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341CF-1C0A-4D7E-B932-A5D5A65DBFE6}">
  <ds:schemaRefs>
    <ds:schemaRef ds:uri="http://schemas.microsoft.com/office/2006/documentManagement/types"/>
    <ds:schemaRef ds:uri="http://purl.org/dc/terms/"/>
    <ds:schemaRef ds:uri="http://purl.org/dc/dcmitype/"/>
    <ds:schemaRef ds:uri="16c05727-aa75-4e4a-9b5f-8a80a1165891"/>
    <ds:schemaRef ds:uri="http://schemas.microsoft.com/office/infopath/2007/PartnerControls"/>
    <ds:schemaRef ds:uri="http://purl.org/dc/elements/1.1/"/>
    <ds:schemaRef ds:uri="http://schemas.microsoft.com/office/2006/metadata/properties"/>
    <ds:schemaRef ds:uri="71af3243-3dd4-4a8d-8c0d-dd76da1f02a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Maker design</Template>
  <TotalTime>0</TotalTime>
  <Words>135</Words>
  <Application>Microsoft Office PowerPoint</Application>
  <PresentationFormat>Pasirinktinai</PresentationFormat>
  <Paragraphs>12</Paragraphs>
  <Slides>8</Slides>
  <Notes>1</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Gallery</vt:lpstr>
      <vt:lpstr>Exlibrisas (knygos ženklas)</vt:lpstr>
      <vt:lpstr>Tikslas. Sukurti ne mažiau, kaip tris exlibriso eskizus. Mokytis nedideliame popieriaus formate, naudojant figūrą, ornamentą, ar kitas vaizdavimo priemones bei šriftą, sukurti nesudėtingos kompozicijos knygos ženklą </vt:lpstr>
      <vt:lpstr>Superekslibrisas</vt:lpstr>
      <vt:lpstr>Ekslibrisas tai </vt:lpstr>
      <vt:lpstr>Pavyzdžiai:</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2021-11-22T19:35:04Z</dcterms:created>
  <dcterms:modified xsi:type="dcterms:W3CDTF">2026-06-15T07:33:54Z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